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72" r:id="rId2"/>
    <p:sldId id="256" r:id="rId3"/>
    <p:sldId id="266" r:id="rId4"/>
    <p:sldId id="267" r:id="rId5"/>
    <p:sldId id="268" r:id="rId6"/>
    <p:sldId id="269" r:id="rId7"/>
    <p:sldId id="270" r:id="rId8"/>
    <p:sldId id="27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F7D7-3CEB-4400-BD26-51048B58E6EB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6D0F-CBF3-4746-B8C5-846359437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764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F7D7-3CEB-4400-BD26-51048B58E6EB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6D0F-CBF3-4746-B8C5-846359437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588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F7D7-3CEB-4400-BD26-51048B58E6EB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6D0F-CBF3-4746-B8C5-846359437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744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F7D7-3CEB-4400-BD26-51048B58E6EB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6D0F-CBF3-4746-B8C5-8463594374C3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2467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F7D7-3CEB-4400-BD26-51048B58E6EB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6D0F-CBF3-4746-B8C5-846359437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4146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F7D7-3CEB-4400-BD26-51048B58E6EB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6D0F-CBF3-4746-B8C5-846359437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9747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F7D7-3CEB-4400-BD26-51048B58E6EB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6D0F-CBF3-4746-B8C5-846359437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8331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F7D7-3CEB-4400-BD26-51048B58E6EB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6D0F-CBF3-4746-B8C5-846359437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3988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F7D7-3CEB-4400-BD26-51048B58E6EB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6D0F-CBF3-4746-B8C5-846359437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949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F7D7-3CEB-4400-BD26-51048B58E6EB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6D0F-CBF3-4746-B8C5-846359437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541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F7D7-3CEB-4400-BD26-51048B58E6EB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6D0F-CBF3-4746-B8C5-846359437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158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F7D7-3CEB-4400-BD26-51048B58E6EB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6D0F-CBF3-4746-B8C5-846359437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73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F7D7-3CEB-4400-BD26-51048B58E6EB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6D0F-CBF3-4746-B8C5-846359437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22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F7D7-3CEB-4400-BD26-51048B58E6EB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6D0F-CBF3-4746-B8C5-846359437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803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F7D7-3CEB-4400-BD26-51048B58E6EB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6D0F-CBF3-4746-B8C5-846359437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73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F7D7-3CEB-4400-BD26-51048B58E6EB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6D0F-CBF3-4746-B8C5-846359437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902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F7D7-3CEB-4400-BD26-51048B58E6EB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6D0F-CBF3-4746-B8C5-846359437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096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BB3F7D7-3CEB-4400-BD26-51048B58E6EB}" type="datetimeFigureOut">
              <a:rPr lang="es-CL" smtClean="0"/>
              <a:t>10-03-2022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756D0F-CBF3-4746-B8C5-846359437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573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nuevo al cole, ¿me libraré del ciberacoso? - Hijos Digit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07" y="96591"/>
            <a:ext cx="9002331" cy="676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14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2135" y="2084511"/>
            <a:ext cx="1096806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s-MX" sz="2400" b="0" i="0" dirty="0" smtClean="0">
                <a:solidFill>
                  <a:srgbClr val="4E4E4E"/>
                </a:solidFill>
                <a:effectLst/>
                <a:latin typeface="Bahnschrift" panose="020B0502040204020203" pitchFamily="34" charset="0"/>
              </a:rPr>
              <a:t>El matoneo virtual o </a:t>
            </a:r>
            <a:r>
              <a:rPr lang="es-MX" sz="2400" b="0" i="0" dirty="0" err="1" smtClean="0">
                <a:solidFill>
                  <a:srgbClr val="4E4E4E"/>
                </a:solidFill>
                <a:effectLst/>
                <a:latin typeface="Bahnschrift" panose="020B0502040204020203" pitchFamily="34" charset="0"/>
              </a:rPr>
              <a:t>ciberacoso</a:t>
            </a:r>
            <a:r>
              <a:rPr lang="es-MX" sz="2400" b="0" i="0" dirty="0" smtClean="0">
                <a:solidFill>
                  <a:srgbClr val="4E4E4E"/>
                </a:solidFill>
                <a:effectLst/>
                <a:latin typeface="Bahnschrift" panose="020B0502040204020203" pitchFamily="34" charset="0"/>
              </a:rPr>
              <a:t>, también conocido como </a:t>
            </a:r>
            <a:r>
              <a:rPr lang="es-MX" sz="2400" b="0" i="1" dirty="0" smtClean="0">
                <a:solidFill>
                  <a:srgbClr val="4E4E4E"/>
                </a:solidFill>
                <a:effectLst/>
                <a:latin typeface="Bahnschrift" panose="020B0502040204020203" pitchFamily="34" charset="0"/>
              </a:rPr>
              <a:t>ciberbullying</a:t>
            </a:r>
            <a:r>
              <a:rPr lang="es-MX" sz="2400" b="0" i="0" dirty="0" smtClean="0">
                <a:solidFill>
                  <a:srgbClr val="4E4E4E"/>
                </a:solidFill>
                <a:effectLst/>
                <a:latin typeface="Bahnschrift" panose="020B0502040204020203" pitchFamily="34" charset="0"/>
              </a:rPr>
              <a:t>, es la</a:t>
            </a:r>
          </a:p>
          <a:p>
            <a:pPr fontAlgn="base"/>
            <a:r>
              <a:rPr lang="es-MX" sz="2400" b="0" i="0" dirty="0" smtClean="0">
                <a:solidFill>
                  <a:srgbClr val="4E4E4E"/>
                </a:solidFill>
                <a:effectLst/>
                <a:latin typeface="Bahnschrift" panose="020B0502040204020203" pitchFamily="34" charset="0"/>
              </a:rPr>
              <a:t> intimidación que puede sufrir una persona a través de internet, ya sea en </a:t>
            </a:r>
          </a:p>
          <a:p>
            <a:pPr fontAlgn="base"/>
            <a:r>
              <a:rPr lang="es-MX" sz="2400" b="0" i="0" dirty="0" smtClean="0">
                <a:solidFill>
                  <a:srgbClr val="4E4E4E"/>
                </a:solidFill>
                <a:effectLst/>
                <a:latin typeface="Bahnschrift" panose="020B0502040204020203" pitchFamily="34" charset="0"/>
              </a:rPr>
              <a:t>redes sociales, páginas web, blogs o aplicaciones de mensajería instantánea.</a:t>
            </a:r>
            <a:br>
              <a:rPr lang="es-MX" sz="2400" b="0" i="0" dirty="0" smtClean="0">
                <a:solidFill>
                  <a:srgbClr val="4E4E4E"/>
                </a:solidFill>
                <a:effectLst/>
                <a:latin typeface="Bahnschrift" panose="020B0502040204020203" pitchFamily="34" charset="0"/>
              </a:rPr>
            </a:br>
            <a:r>
              <a:rPr lang="es-MX" sz="2400" b="0" i="0" dirty="0" smtClean="0">
                <a:solidFill>
                  <a:srgbClr val="4E4E4E"/>
                </a:solidFill>
                <a:effectLst/>
                <a:latin typeface="Bahnschrift" panose="020B0502040204020203" pitchFamily="34" charset="0"/>
              </a:rPr>
              <a:t/>
            </a:r>
            <a:br>
              <a:rPr lang="es-MX" sz="2400" b="0" i="0" dirty="0" smtClean="0">
                <a:solidFill>
                  <a:srgbClr val="4E4E4E"/>
                </a:solidFill>
                <a:effectLst/>
                <a:latin typeface="Bahnschrift" panose="020B0502040204020203" pitchFamily="34" charset="0"/>
              </a:rPr>
            </a:br>
            <a:r>
              <a:rPr lang="es-MX" sz="2400" b="0" i="0" dirty="0" smtClean="0">
                <a:solidFill>
                  <a:srgbClr val="4E4E4E"/>
                </a:solidFill>
                <a:effectLst/>
                <a:latin typeface="Bahnschrift" panose="020B0502040204020203" pitchFamily="34" charset="0"/>
              </a:rPr>
              <a:t>Esta práctica implica un daño recurrente y repetitivo sobre una persona, </a:t>
            </a:r>
          </a:p>
          <a:p>
            <a:pPr fontAlgn="base"/>
            <a:r>
              <a:rPr lang="es-MX" sz="2400" b="0" i="0" dirty="0" smtClean="0">
                <a:solidFill>
                  <a:srgbClr val="4E4E4E"/>
                </a:solidFill>
                <a:effectLst/>
                <a:latin typeface="Bahnschrift" panose="020B0502040204020203" pitchFamily="34" charset="0"/>
              </a:rPr>
              <a:t>lo cual puede crear angustia emocional, preocupación, entre otros. Este tipo </a:t>
            </a:r>
          </a:p>
          <a:p>
            <a:pPr fontAlgn="base"/>
            <a:r>
              <a:rPr lang="es-MX" sz="2400" b="0" i="0" dirty="0" smtClean="0">
                <a:solidFill>
                  <a:srgbClr val="4E4E4E"/>
                </a:solidFill>
                <a:effectLst/>
                <a:latin typeface="Bahnschrift" panose="020B0502040204020203" pitchFamily="34" charset="0"/>
              </a:rPr>
              <a:t>de acoso no necesita que el acosador y la víctima se encuentren cerca, ya que</a:t>
            </a:r>
          </a:p>
          <a:p>
            <a:pPr fontAlgn="base"/>
            <a:r>
              <a:rPr lang="es-MX" sz="2400" b="0" i="0" dirty="0" smtClean="0">
                <a:solidFill>
                  <a:srgbClr val="4E4E4E"/>
                </a:solidFill>
                <a:effectLst/>
                <a:latin typeface="Bahnschrift" panose="020B0502040204020203" pitchFamily="34" charset="0"/>
              </a:rPr>
              <a:t> se puede hacer desde cualquier parte del mundo y a cualquier hora.</a:t>
            </a:r>
            <a:endParaRPr lang="es-MX" sz="2400" b="0" i="0" dirty="0">
              <a:solidFill>
                <a:srgbClr val="4E4E4E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2135" y="811369"/>
            <a:ext cx="10163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/>
            <a:r>
              <a:rPr lang="es-MX" sz="4400" dirty="0" smtClean="0">
                <a:solidFill>
                  <a:srgbClr val="FF0000"/>
                </a:solidFill>
                <a:latin typeface="Source Sans Pro"/>
              </a:rPr>
              <a:t>¿Qué </a:t>
            </a:r>
            <a:r>
              <a:rPr lang="es-MX" sz="4400" dirty="0">
                <a:solidFill>
                  <a:srgbClr val="FF0000"/>
                </a:solidFill>
                <a:latin typeface="Source Sans Pro"/>
              </a:rPr>
              <a:t>es </a:t>
            </a:r>
            <a:r>
              <a:rPr lang="es-MX" sz="4400" dirty="0" err="1">
                <a:solidFill>
                  <a:srgbClr val="FF0000"/>
                </a:solidFill>
                <a:latin typeface="Source Sans Pro"/>
              </a:rPr>
              <a:t>ciberacoso</a:t>
            </a:r>
            <a:r>
              <a:rPr lang="es-MX" sz="4400" dirty="0">
                <a:solidFill>
                  <a:srgbClr val="FF0000"/>
                </a:solidFill>
                <a:latin typeface="Source Sans Pro"/>
              </a:rPr>
              <a:t> y cómo prevenirlo?</a:t>
            </a:r>
          </a:p>
        </p:txBody>
      </p:sp>
    </p:spTree>
    <p:extLst>
      <p:ext uri="{BB962C8B-B14F-4D97-AF65-F5344CB8AC3E}">
        <p14:creationId xmlns:p14="http://schemas.microsoft.com/office/powerpoint/2010/main" val="1151298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 rotWithShape="1">
          <a:blip r:embed="rId2"/>
          <a:srcRect l="19009" t="15395" r="19213" b="5515"/>
          <a:stretch/>
        </p:blipFill>
        <p:spPr bwMode="auto">
          <a:xfrm>
            <a:off x="0" y="-206062"/>
            <a:ext cx="12192000" cy="7064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743201" y="5512158"/>
            <a:ext cx="776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Redes Sociales a través de las cuales se puede ser victima del Ciberacoso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9796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19009" t="16301" r="19213" b="4307"/>
          <a:stretch/>
        </p:blipFill>
        <p:spPr bwMode="auto">
          <a:xfrm>
            <a:off x="0" y="-103030"/>
            <a:ext cx="12192000" cy="6961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015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19178" t="15697" r="19213" b="11552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246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19518" t="16603" r="19552" b="611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3060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19348" t="15697" r="19552" b="974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9036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/>
          <a:srcRect l="18669" t="14792" r="18873" b="1426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6813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68</TotalTime>
  <Words>30</Words>
  <Application>Microsoft Office PowerPoint</Application>
  <PresentationFormat>Panorámica</PresentationFormat>
  <Paragraphs>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Bahnschrift</vt:lpstr>
      <vt:lpstr>Source Sans Pro</vt:lpstr>
      <vt:lpstr>Tw Cen MT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 01</dc:creator>
  <cp:lastModifiedBy>Admin 01</cp:lastModifiedBy>
  <cp:revision>10</cp:revision>
  <dcterms:created xsi:type="dcterms:W3CDTF">2022-03-09T18:27:03Z</dcterms:created>
  <dcterms:modified xsi:type="dcterms:W3CDTF">2022-03-10T18:03:39Z</dcterms:modified>
</cp:coreProperties>
</file>